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1" d="100"/>
          <a:sy n="71" d="100"/>
        </p:scale>
        <p:origin x="60" y="3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楕円 3">
            <a:extLst>
              <a:ext uri="{FF2B5EF4-FFF2-40B4-BE49-F238E27FC236}">
                <a16:creationId xmlns:a16="http://schemas.microsoft.com/office/drawing/2014/main" id="{60A72A0A-F962-4130-8F1D-7BEC140590F8}"/>
              </a:ext>
            </a:extLst>
          </p:cNvPr>
          <p:cNvSpPr/>
          <p:nvPr/>
        </p:nvSpPr>
        <p:spPr>
          <a:xfrm>
            <a:off x="1036007" y="4132626"/>
            <a:ext cx="1956603" cy="2147150"/>
          </a:xfrm>
          <a:custGeom>
            <a:avLst/>
            <a:gdLst>
              <a:gd name="connsiteX0" fmla="*/ 0 w 1716656"/>
              <a:gd name="connsiteY0" fmla="*/ 858328 h 1716656"/>
              <a:gd name="connsiteX1" fmla="*/ 858328 w 1716656"/>
              <a:gd name="connsiteY1" fmla="*/ 0 h 1716656"/>
              <a:gd name="connsiteX2" fmla="*/ 1716656 w 1716656"/>
              <a:gd name="connsiteY2" fmla="*/ 858328 h 1716656"/>
              <a:gd name="connsiteX3" fmla="*/ 858328 w 1716656"/>
              <a:gd name="connsiteY3" fmla="*/ 1716656 h 1716656"/>
              <a:gd name="connsiteX4" fmla="*/ 0 w 1716656"/>
              <a:gd name="connsiteY4" fmla="*/ 858328 h 1716656"/>
              <a:gd name="connsiteX0" fmla="*/ 0 w 1716656"/>
              <a:gd name="connsiteY0" fmla="*/ 858328 h 1716656"/>
              <a:gd name="connsiteX1" fmla="*/ 858328 w 1716656"/>
              <a:gd name="connsiteY1" fmla="*/ 0 h 1716656"/>
              <a:gd name="connsiteX2" fmla="*/ 1716656 w 1716656"/>
              <a:gd name="connsiteY2" fmla="*/ 858328 h 1716656"/>
              <a:gd name="connsiteX3" fmla="*/ 858328 w 1716656"/>
              <a:gd name="connsiteY3" fmla="*/ 1716656 h 1716656"/>
              <a:gd name="connsiteX4" fmla="*/ 0 w 1716656"/>
              <a:gd name="connsiteY4" fmla="*/ 858328 h 1716656"/>
              <a:gd name="connsiteX0" fmla="*/ 0 w 1716656"/>
              <a:gd name="connsiteY0" fmla="*/ 858328 h 1716656"/>
              <a:gd name="connsiteX1" fmla="*/ 858328 w 1716656"/>
              <a:gd name="connsiteY1" fmla="*/ 0 h 1716656"/>
              <a:gd name="connsiteX2" fmla="*/ 1716656 w 1716656"/>
              <a:gd name="connsiteY2" fmla="*/ 858328 h 1716656"/>
              <a:gd name="connsiteX3" fmla="*/ 858328 w 1716656"/>
              <a:gd name="connsiteY3" fmla="*/ 1716656 h 1716656"/>
              <a:gd name="connsiteX4" fmla="*/ 0 w 1716656"/>
              <a:gd name="connsiteY4" fmla="*/ 858328 h 1716656"/>
              <a:gd name="connsiteX0" fmla="*/ 0 w 1716656"/>
              <a:gd name="connsiteY0" fmla="*/ 858328 h 1716656"/>
              <a:gd name="connsiteX1" fmla="*/ 858328 w 1716656"/>
              <a:gd name="connsiteY1" fmla="*/ 0 h 1716656"/>
              <a:gd name="connsiteX2" fmla="*/ 1716656 w 1716656"/>
              <a:gd name="connsiteY2" fmla="*/ 858328 h 1716656"/>
              <a:gd name="connsiteX3" fmla="*/ 858328 w 1716656"/>
              <a:gd name="connsiteY3" fmla="*/ 1716656 h 1716656"/>
              <a:gd name="connsiteX4" fmla="*/ 0 w 1716656"/>
              <a:gd name="connsiteY4" fmla="*/ 858328 h 1716656"/>
              <a:gd name="connsiteX0" fmla="*/ 0 w 1716656"/>
              <a:gd name="connsiteY0" fmla="*/ 1025508 h 1883836"/>
              <a:gd name="connsiteX1" fmla="*/ 862405 w 1716656"/>
              <a:gd name="connsiteY1" fmla="*/ 0 h 1883836"/>
              <a:gd name="connsiteX2" fmla="*/ 1716656 w 1716656"/>
              <a:gd name="connsiteY2" fmla="*/ 1025508 h 1883836"/>
              <a:gd name="connsiteX3" fmla="*/ 858328 w 1716656"/>
              <a:gd name="connsiteY3" fmla="*/ 1883836 h 1883836"/>
              <a:gd name="connsiteX4" fmla="*/ 0 w 1716656"/>
              <a:gd name="connsiteY4" fmla="*/ 1025508 h 1883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16656" h="1883836">
                <a:moveTo>
                  <a:pt x="0" y="1025508"/>
                </a:moveTo>
                <a:cubicBezTo>
                  <a:pt x="0" y="551467"/>
                  <a:pt x="388364" y="0"/>
                  <a:pt x="862405" y="0"/>
                </a:cubicBezTo>
                <a:cubicBezTo>
                  <a:pt x="1336446" y="0"/>
                  <a:pt x="1716656" y="551467"/>
                  <a:pt x="1716656" y="1025508"/>
                </a:cubicBezTo>
                <a:cubicBezTo>
                  <a:pt x="1716656" y="1499549"/>
                  <a:pt x="1332369" y="1883836"/>
                  <a:pt x="858328" y="1883836"/>
                </a:cubicBezTo>
                <a:cubicBezTo>
                  <a:pt x="384287" y="1883836"/>
                  <a:pt x="0" y="1499549"/>
                  <a:pt x="0" y="1025508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89000"/>
                </a:schemeClr>
              </a:gs>
              <a:gs pos="97000">
                <a:schemeClr val="accent2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" name="楕円 3">
            <a:extLst>
              <a:ext uri="{FF2B5EF4-FFF2-40B4-BE49-F238E27FC236}">
                <a16:creationId xmlns:a16="http://schemas.microsoft.com/office/drawing/2014/main" id="{CF9B633A-90BB-4ACB-A7BB-C2662FEE8079}"/>
              </a:ext>
            </a:extLst>
          </p:cNvPr>
          <p:cNvSpPr/>
          <p:nvPr/>
        </p:nvSpPr>
        <p:spPr>
          <a:xfrm>
            <a:off x="4005124" y="3998115"/>
            <a:ext cx="1956602" cy="2328402"/>
          </a:xfrm>
          <a:custGeom>
            <a:avLst/>
            <a:gdLst>
              <a:gd name="connsiteX0" fmla="*/ 0 w 1716656"/>
              <a:gd name="connsiteY0" fmla="*/ 858328 h 1716656"/>
              <a:gd name="connsiteX1" fmla="*/ 858328 w 1716656"/>
              <a:gd name="connsiteY1" fmla="*/ 0 h 1716656"/>
              <a:gd name="connsiteX2" fmla="*/ 1716656 w 1716656"/>
              <a:gd name="connsiteY2" fmla="*/ 858328 h 1716656"/>
              <a:gd name="connsiteX3" fmla="*/ 858328 w 1716656"/>
              <a:gd name="connsiteY3" fmla="*/ 1716656 h 1716656"/>
              <a:gd name="connsiteX4" fmla="*/ 0 w 1716656"/>
              <a:gd name="connsiteY4" fmla="*/ 858328 h 1716656"/>
              <a:gd name="connsiteX0" fmla="*/ 0 w 1716656"/>
              <a:gd name="connsiteY0" fmla="*/ 858328 h 1716656"/>
              <a:gd name="connsiteX1" fmla="*/ 858328 w 1716656"/>
              <a:gd name="connsiteY1" fmla="*/ 0 h 1716656"/>
              <a:gd name="connsiteX2" fmla="*/ 1716656 w 1716656"/>
              <a:gd name="connsiteY2" fmla="*/ 858328 h 1716656"/>
              <a:gd name="connsiteX3" fmla="*/ 858328 w 1716656"/>
              <a:gd name="connsiteY3" fmla="*/ 1716656 h 1716656"/>
              <a:gd name="connsiteX4" fmla="*/ 0 w 1716656"/>
              <a:gd name="connsiteY4" fmla="*/ 858328 h 1716656"/>
              <a:gd name="connsiteX0" fmla="*/ 0 w 1716656"/>
              <a:gd name="connsiteY0" fmla="*/ 858328 h 1716656"/>
              <a:gd name="connsiteX1" fmla="*/ 858328 w 1716656"/>
              <a:gd name="connsiteY1" fmla="*/ 0 h 1716656"/>
              <a:gd name="connsiteX2" fmla="*/ 1716656 w 1716656"/>
              <a:gd name="connsiteY2" fmla="*/ 858328 h 1716656"/>
              <a:gd name="connsiteX3" fmla="*/ 858328 w 1716656"/>
              <a:gd name="connsiteY3" fmla="*/ 1716656 h 1716656"/>
              <a:gd name="connsiteX4" fmla="*/ 0 w 1716656"/>
              <a:gd name="connsiteY4" fmla="*/ 858328 h 1716656"/>
              <a:gd name="connsiteX0" fmla="*/ 0 w 1716656"/>
              <a:gd name="connsiteY0" fmla="*/ 858328 h 1716656"/>
              <a:gd name="connsiteX1" fmla="*/ 858328 w 1716656"/>
              <a:gd name="connsiteY1" fmla="*/ 0 h 1716656"/>
              <a:gd name="connsiteX2" fmla="*/ 1716656 w 1716656"/>
              <a:gd name="connsiteY2" fmla="*/ 858328 h 1716656"/>
              <a:gd name="connsiteX3" fmla="*/ 858328 w 1716656"/>
              <a:gd name="connsiteY3" fmla="*/ 1716656 h 1716656"/>
              <a:gd name="connsiteX4" fmla="*/ 0 w 1716656"/>
              <a:gd name="connsiteY4" fmla="*/ 858328 h 1716656"/>
              <a:gd name="connsiteX0" fmla="*/ 0 w 1716656"/>
              <a:gd name="connsiteY0" fmla="*/ 1025508 h 1883836"/>
              <a:gd name="connsiteX1" fmla="*/ 862405 w 1716656"/>
              <a:gd name="connsiteY1" fmla="*/ 0 h 1883836"/>
              <a:gd name="connsiteX2" fmla="*/ 1716656 w 1716656"/>
              <a:gd name="connsiteY2" fmla="*/ 1025508 h 1883836"/>
              <a:gd name="connsiteX3" fmla="*/ 858328 w 1716656"/>
              <a:gd name="connsiteY3" fmla="*/ 1883836 h 1883836"/>
              <a:gd name="connsiteX4" fmla="*/ 0 w 1716656"/>
              <a:gd name="connsiteY4" fmla="*/ 1025508 h 1883836"/>
              <a:gd name="connsiteX0" fmla="*/ 0 w 1716656"/>
              <a:gd name="connsiteY0" fmla="*/ 1184533 h 2042861"/>
              <a:gd name="connsiteX1" fmla="*/ 870560 w 1716656"/>
              <a:gd name="connsiteY1" fmla="*/ 0 h 2042861"/>
              <a:gd name="connsiteX2" fmla="*/ 1716656 w 1716656"/>
              <a:gd name="connsiteY2" fmla="*/ 1184533 h 2042861"/>
              <a:gd name="connsiteX3" fmla="*/ 858328 w 1716656"/>
              <a:gd name="connsiteY3" fmla="*/ 2042861 h 2042861"/>
              <a:gd name="connsiteX4" fmla="*/ 0 w 1716656"/>
              <a:gd name="connsiteY4" fmla="*/ 1184533 h 2042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16656" h="2042861">
                <a:moveTo>
                  <a:pt x="0" y="1184533"/>
                </a:moveTo>
                <a:cubicBezTo>
                  <a:pt x="0" y="710492"/>
                  <a:pt x="396519" y="0"/>
                  <a:pt x="870560" y="0"/>
                </a:cubicBezTo>
                <a:cubicBezTo>
                  <a:pt x="1344601" y="0"/>
                  <a:pt x="1716656" y="710492"/>
                  <a:pt x="1716656" y="1184533"/>
                </a:cubicBezTo>
                <a:cubicBezTo>
                  <a:pt x="1716656" y="1658574"/>
                  <a:pt x="1332369" y="2042861"/>
                  <a:pt x="858328" y="2042861"/>
                </a:cubicBezTo>
                <a:cubicBezTo>
                  <a:pt x="384287" y="2042861"/>
                  <a:pt x="0" y="1658574"/>
                  <a:pt x="0" y="1184533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89000"/>
                </a:schemeClr>
              </a:gs>
              <a:gs pos="97000">
                <a:schemeClr val="accent2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楕円 3">
            <a:extLst>
              <a:ext uri="{FF2B5EF4-FFF2-40B4-BE49-F238E27FC236}">
                <a16:creationId xmlns:a16="http://schemas.microsoft.com/office/drawing/2014/main" id="{CB300626-D487-4F79-A3C2-6B05D4332BCF}"/>
              </a:ext>
            </a:extLst>
          </p:cNvPr>
          <p:cNvSpPr/>
          <p:nvPr/>
        </p:nvSpPr>
        <p:spPr>
          <a:xfrm>
            <a:off x="6936136" y="3877399"/>
            <a:ext cx="1956601" cy="2491065"/>
          </a:xfrm>
          <a:custGeom>
            <a:avLst/>
            <a:gdLst>
              <a:gd name="connsiteX0" fmla="*/ 0 w 1716656"/>
              <a:gd name="connsiteY0" fmla="*/ 858328 h 1716656"/>
              <a:gd name="connsiteX1" fmla="*/ 858328 w 1716656"/>
              <a:gd name="connsiteY1" fmla="*/ 0 h 1716656"/>
              <a:gd name="connsiteX2" fmla="*/ 1716656 w 1716656"/>
              <a:gd name="connsiteY2" fmla="*/ 858328 h 1716656"/>
              <a:gd name="connsiteX3" fmla="*/ 858328 w 1716656"/>
              <a:gd name="connsiteY3" fmla="*/ 1716656 h 1716656"/>
              <a:gd name="connsiteX4" fmla="*/ 0 w 1716656"/>
              <a:gd name="connsiteY4" fmla="*/ 858328 h 1716656"/>
              <a:gd name="connsiteX0" fmla="*/ 0 w 1716656"/>
              <a:gd name="connsiteY0" fmla="*/ 858328 h 1716656"/>
              <a:gd name="connsiteX1" fmla="*/ 858328 w 1716656"/>
              <a:gd name="connsiteY1" fmla="*/ 0 h 1716656"/>
              <a:gd name="connsiteX2" fmla="*/ 1716656 w 1716656"/>
              <a:gd name="connsiteY2" fmla="*/ 858328 h 1716656"/>
              <a:gd name="connsiteX3" fmla="*/ 858328 w 1716656"/>
              <a:gd name="connsiteY3" fmla="*/ 1716656 h 1716656"/>
              <a:gd name="connsiteX4" fmla="*/ 0 w 1716656"/>
              <a:gd name="connsiteY4" fmla="*/ 858328 h 1716656"/>
              <a:gd name="connsiteX0" fmla="*/ 0 w 1716656"/>
              <a:gd name="connsiteY0" fmla="*/ 858328 h 1716656"/>
              <a:gd name="connsiteX1" fmla="*/ 858328 w 1716656"/>
              <a:gd name="connsiteY1" fmla="*/ 0 h 1716656"/>
              <a:gd name="connsiteX2" fmla="*/ 1716656 w 1716656"/>
              <a:gd name="connsiteY2" fmla="*/ 858328 h 1716656"/>
              <a:gd name="connsiteX3" fmla="*/ 858328 w 1716656"/>
              <a:gd name="connsiteY3" fmla="*/ 1716656 h 1716656"/>
              <a:gd name="connsiteX4" fmla="*/ 0 w 1716656"/>
              <a:gd name="connsiteY4" fmla="*/ 858328 h 1716656"/>
              <a:gd name="connsiteX0" fmla="*/ 0 w 1716656"/>
              <a:gd name="connsiteY0" fmla="*/ 858328 h 1716656"/>
              <a:gd name="connsiteX1" fmla="*/ 858328 w 1716656"/>
              <a:gd name="connsiteY1" fmla="*/ 0 h 1716656"/>
              <a:gd name="connsiteX2" fmla="*/ 1716656 w 1716656"/>
              <a:gd name="connsiteY2" fmla="*/ 858328 h 1716656"/>
              <a:gd name="connsiteX3" fmla="*/ 858328 w 1716656"/>
              <a:gd name="connsiteY3" fmla="*/ 1716656 h 1716656"/>
              <a:gd name="connsiteX4" fmla="*/ 0 w 1716656"/>
              <a:gd name="connsiteY4" fmla="*/ 858328 h 1716656"/>
              <a:gd name="connsiteX0" fmla="*/ 0 w 1716656"/>
              <a:gd name="connsiteY0" fmla="*/ 1025508 h 1883836"/>
              <a:gd name="connsiteX1" fmla="*/ 862405 w 1716656"/>
              <a:gd name="connsiteY1" fmla="*/ 0 h 1883836"/>
              <a:gd name="connsiteX2" fmla="*/ 1716656 w 1716656"/>
              <a:gd name="connsiteY2" fmla="*/ 1025508 h 1883836"/>
              <a:gd name="connsiteX3" fmla="*/ 858328 w 1716656"/>
              <a:gd name="connsiteY3" fmla="*/ 1883836 h 1883836"/>
              <a:gd name="connsiteX4" fmla="*/ 0 w 1716656"/>
              <a:gd name="connsiteY4" fmla="*/ 1025508 h 1883836"/>
              <a:gd name="connsiteX0" fmla="*/ 0 w 1716656"/>
              <a:gd name="connsiteY0" fmla="*/ 1184533 h 2042861"/>
              <a:gd name="connsiteX1" fmla="*/ 870560 w 1716656"/>
              <a:gd name="connsiteY1" fmla="*/ 0 h 2042861"/>
              <a:gd name="connsiteX2" fmla="*/ 1716656 w 1716656"/>
              <a:gd name="connsiteY2" fmla="*/ 1184533 h 2042861"/>
              <a:gd name="connsiteX3" fmla="*/ 858328 w 1716656"/>
              <a:gd name="connsiteY3" fmla="*/ 2042861 h 2042861"/>
              <a:gd name="connsiteX4" fmla="*/ 0 w 1716656"/>
              <a:gd name="connsiteY4" fmla="*/ 1184533 h 2042861"/>
              <a:gd name="connsiteX0" fmla="*/ 0 w 1716656"/>
              <a:gd name="connsiteY0" fmla="*/ 1327248 h 2185576"/>
              <a:gd name="connsiteX1" fmla="*/ 870560 w 1716656"/>
              <a:gd name="connsiteY1" fmla="*/ 0 h 2185576"/>
              <a:gd name="connsiteX2" fmla="*/ 1716656 w 1716656"/>
              <a:gd name="connsiteY2" fmla="*/ 1327248 h 2185576"/>
              <a:gd name="connsiteX3" fmla="*/ 858328 w 1716656"/>
              <a:gd name="connsiteY3" fmla="*/ 2185576 h 2185576"/>
              <a:gd name="connsiteX4" fmla="*/ 0 w 1716656"/>
              <a:gd name="connsiteY4" fmla="*/ 1327248 h 2185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16656" h="2185576">
                <a:moveTo>
                  <a:pt x="0" y="1327248"/>
                </a:moveTo>
                <a:cubicBezTo>
                  <a:pt x="0" y="853207"/>
                  <a:pt x="396519" y="0"/>
                  <a:pt x="870560" y="0"/>
                </a:cubicBezTo>
                <a:cubicBezTo>
                  <a:pt x="1344601" y="0"/>
                  <a:pt x="1716656" y="853207"/>
                  <a:pt x="1716656" y="1327248"/>
                </a:cubicBezTo>
                <a:cubicBezTo>
                  <a:pt x="1716656" y="1801289"/>
                  <a:pt x="1332369" y="2185576"/>
                  <a:pt x="858328" y="2185576"/>
                </a:cubicBezTo>
                <a:cubicBezTo>
                  <a:pt x="384287" y="2185576"/>
                  <a:pt x="0" y="1801289"/>
                  <a:pt x="0" y="1327248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89000"/>
                </a:schemeClr>
              </a:gs>
              <a:gs pos="97000">
                <a:schemeClr val="accent2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7FC2B902-28E5-4CC4-AE14-53F31BD94EEE}"/>
              </a:ext>
            </a:extLst>
          </p:cNvPr>
          <p:cNvSpPr/>
          <p:nvPr/>
        </p:nvSpPr>
        <p:spPr>
          <a:xfrm>
            <a:off x="1036007" y="1210132"/>
            <a:ext cx="1956603" cy="2147150"/>
          </a:xfrm>
          <a:custGeom>
            <a:avLst/>
            <a:gdLst>
              <a:gd name="connsiteX0" fmla="*/ 729120 w 1452033"/>
              <a:gd name="connsiteY0" fmla="*/ 67305 h 1593442"/>
              <a:gd name="connsiteX1" fmla="*/ 72747 w 1452033"/>
              <a:gd name="connsiteY1" fmla="*/ 864527 h 1593442"/>
              <a:gd name="connsiteX2" fmla="*/ 726017 w 1452033"/>
              <a:gd name="connsiteY2" fmla="*/ 1531785 h 1593442"/>
              <a:gd name="connsiteX3" fmla="*/ 1379287 w 1452033"/>
              <a:gd name="connsiteY3" fmla="*/ 864527 h 1593442"/>
              <a:gd name="connsiteX4" fmla="*/ 729120 w 1452033"/>
              <a:gd name="connsiteY4" fmla="*/ 67305 h 1593442"/>
              <a:gd name="connsiteX5" fmla="*/ 729465 w 1452033"/>
              <a:gd name="connsiteY5" fmla="*/ 0 h 1593442"/>
              <a:gd name="connsiteX6" fmla="*/ 1452033 w 1452033"/>
              <a:gd name="connsiteY6" fmla="*/ 867426 h 1593442"/>
              <a:gd name="connsiteX7" fmla="*/ 726017 w 1452033"/>
              <a:gd name="connsiteY7" fmla="*/ 1593442 h 1593442"/>
              <a:gd name="connsiteX8" fmla="*/ 0 w 1452033"/>
              <a:gd name="connsiteY8" fmla="*/ 867426 h 1593442"/>
              <a:gd name="connsiteX9" fmla="*/ 729465 w 1452033"/>
              <a:gd name="connsiteY9" fmla="*/ 0 h 1593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452033" h="1593442">
                <a:moveTo>
                  <a:pt x="729120" y="67305"/>
                </a:moveTo>
                <a:cubicBezTo>
                  <a:pt x="368329" y="67305"/>
                  <a:pt x="72747" y="496011"/>
                  <a:pt x="72747" y="864527"/>
                </a:cubicBezTo>
                <a:cubicBezTo>
                  <a:pt x="72747" y="1233043"/>
                  <a:pt x="365226" y="1531785"/>
                  <a:pt x="726017" y="1531785"/>
                </a:cubicBezTo>
                <a:cubicBezTo>
                  <a:pt x="1086808" y="1531785"/>
                  <a:pt x="1379287" y="1233043"/>
                  <a:pt x="1379287" y="864527"/>
                </a:cubicBezTo>
                <a:cubicBezTo>
                  <a:pt x="1379287" y="496011"/>
                  <a:pt x="1089911" y="67305"/>
                  <a:pt x="729120" y="67305"/>
                </a:cubicBezTo>
                <a:close/>
                <a:moveTo>
                  <a:pt x="729465" y="0"/>
                </a:moveTo>
                <a:cubicBezTo>
                  <a:pt x="1130433" y="0"/>
                  <a:pt x="1452033" y="466458"/>
                  <a:pt x="1452033" y="867426"/>
                </a:cubicBezTo>
                <a:cubicBezTo>
                  <a:pt x="1452033" y="1268393"/>
                  <a:pt x="1126984" y="1593442"/>
                  <a:pt x="726017" y="1593442"/>
                </a:cubicBezTo>
                <a:cubicBezTo>
                  <a:pt x="325049" y="1593442"/>
                  <a:pt x="0" y="1268393"/>
                  <a:pt x="0" y="867426"/>
                </a:cubicBezTo>
                <a:cubicBezTo>
                  <a:pt x="0" y="466458"/>
                  <a:pt x="328498" y="0"/>
                  <a:pt x="729465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89000"/>
                </a:schemeClr>
              </a:gs>
              <a:gs pos="97000">
                <a:schemeClr val="accent2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1" name="フリーフォーム: 図形 10">
            <a:extLst>
              <a:ext uri="{FF2B5EF4-FFF2-40B4-BE49-F238E27FC236}">
                <a16:creationId xmlns:a16="http://schemas.microsoft.com/office/drawing/2014/main" id="{CC576EF1-1794-46C2-BA1A-D7C5A0BF78B1}"/>
              </a:ext>
            </a:extLst>
          </p:cNvPr>
          <p:cNvSpPr/>
          <p:nvPr/>
        </p:nvSpPr>
        <p:spPr>
          <a:xfrm>
            <a:off x="4005124" y="1075621"/>
            <a:ext cx="1956602" cy="2328402"/>
          </a:xfrm>
          <a:custGeom>
            <a:avLst/>
            <a:gdLst>
              <a:gd name="connsiteX0" fmla="*/ 735327 w 1452033"/>
              <a:gd name="connsiteY0" fmla="*/ 71830 h 1727953"/>
              <a:gd name="connsiteX1" fmla="*/ 72747 w 1452033"/>
              <a:gd name="connsiteY1" fmla="*/ 992677 h 1727953"/>
              <a:gd name="connsiteX2" fmla="*/ 726017 w 1452033"/>
              <a:gd name="connsiteY2" fmla="*/ 1659935 h 1727953"/>
              <a:gd name="connsiteX3" fmla="*/ 1379287 w 1452033"/>
              <a:gd name="connsiteY3" fmla="*/ 992677 h 1727953"/>
              <a:gd name="connsiteX4" fmla="*/ 735327 w 1452033"/>
              <a:gd name="connsiteY4" fmla="*/ 71830 h 1727953"/>
              <a:gd name="connsiteX5" fmla="*/ 736363 w 1452033"/>
              <a:gd name="connsiteY5" fmla="*/ 0 h 1727953"/>
              <a:gd name="connsiteX6" fmla="*/ 1452033 w 1452033"/>
              <a:gd name="connsiteY6" fmla="*/ 1001937 h 1727953"/>
              <a:gd name="connsiteX7" fmla="*/ 726017 w 1452033"/>
              <a:gd name="connsiteY7" fmla="*/ 1727953 h 1727953"/>
              <a:gd name="connsiteX8" fmla="*/ 0 w 1452033"/>
              <a:gd name="connsiteY8" fmla="*/ 1001937 h 1727953"/>
              <a:gd name="connsiteX9" fmla="*/ 736363 w 1452033"/>
              <a:gd name="connsiteY9" fmla="*/ 0 h 1727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452033" h="1727953">
                <a:moveTo>
                  <a:pt x="735327" y="71830"/>
                </a:moveTo>
                <a:cubicBezTo>
                  <a:pt x="374536" y="71830"/>
                  <a:pt x="72747" y="624161"/>
                  <a:pt x="72747" y="992677"/>
                </a:cubicBezTo>
                <a:cubicBezTo>
                  <a:pt x="72747" y="1361193"/>
                  <a:pt x="365226" y="1659935"/>
                  <a:pt x="726017" y="1659935"/>
                </a:cubicBezTo>
                <a:cubicBezTo>
                  <a:pt x="1086808" y="1659935"/>
                  <a:pt x="1379287" y="1361193"/>
                  <a:pt x="1379287" y="992677"/>
                </a:cubicBezTo>
                <a:cubicBezTo>
                  <a:pt x="1379287" y="624161"/>
                  <a:pt x="1096118" y="71830"/>
                  <a:pt x="735327" y="71830"/>
                </a:cubicBezTo>
                <a:close/>
                <a:moveTo>
                  <a:pt x="736363" y="0"/>
                </a:moveTo>
                <a:cubicBezTo>
                  <a:pt x="1137331" y="0"/>
                  <a:pt x="1452033" y="600969"/>
                  <a:pt x="1452033" y="1001937"/>
                </a:cubicBezTo>
                <a:cubicBezTo>
                  <a:pt x="1452033" y="1402904"/>
                  <a:pt x="1126984" y="1727953"/>
                  <a:pt x="726017" y="1727953"/>
                </a:cubicBezTo>
                <a:cubicBezTo>
                  <a:pt x="325049" y="1727953"/>
                  <a:pt x="0" y="1402904"/>
                  <a:pt x="0" y="1001937"/>
                </a:cubicBezTo>
                <a:cubicBezTo>
                  <a:pt x="0" y="600969"/>
                  <a:pt x="335396" y="0"/>
                  <a:pt x="736363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89000"/>
                </a:schemeClr>
              </a:gs>
              <a:gs pos="97000">
                <a:schemeClr val="accent2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0347D610-90C3-45E8-ACAD-D6B46CF3440E}"/>
              </a:ext>
            </a:extLst>
          </p:cNvPr>
          <p:cNvSpPr/>
          <p:nvPr/>
        </p:nvSpPr>
        <p:spPr>
          <a:xfrm>
            <a:off x="6936136" y="954905"/>
            <a:ext cx="1956601" cy="2491065"/>
          </a:xfrm>
          <a:custGeom>
            <a:avLst/>
            <a:gdLst>
              <a:gd name="connsiteX0" fmla="*/ 735326 w 1452032"/>
              <a:gd name="connsiteY0" fmla="*/ 75890 h 1848668"/>
              <a:gd name="connsiteX1" fmla="*/ 72747 w 1452032"/>
              <a:gd name="connsiteY1" fmla="*/ 1107682 h 1848668"/>
              <a:gd name="connsiteX2" fmla="*/ 726016 w 1452032"/>
              <a:gd name="connsiteY2" fmla="*/ 1774940 h 1848668"/>
              <a:gd name="connsiteX3" fmla="*/ 1379285 w 1452032"/>
              <a:gd name="connsiteY3" fmla="*/ 1107682 h 1848668"/>
              <a:gd name="connsiteX4" fmla="*/ 735326 w 1452032"/>
              <a:gd name="connsiteY4" fmla="*/ 75890 h 1848668"/>
              <a:gd name="connsiteX5" fmla="*/ 736363 w 1452032"/>
              <a:gd name="connsiteY5" fmla="*/ 0 h 1848668"/>
              <a:gd name="connsiteX6" fmla="*/ 1452032 w 1452032"/>
              <a:gd name="connsiteY6" fmla="*/ 1122652 h 1848668"/>
              <a:gd name="connsiteX7" fmla="*/ 726016 w 1452032"/>
              <a:gd name="connsiteY7" fmla="*/ 1848668 h 1848668"/>
              <a:gd name="connsiteX8" fmla="*/ 0 w 1452032"/>
              <a:gd name="connsiteY8" fmla="*/ 1122652 h 1848668"/>
              <a:gd name="connsiteX9" fmla="*/ 736363 w 1452032"/>
              <a:gd name="connsiteY9" fmla="*/ 0 h 1848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452032" h="1848668">
                <a:moveTo>
                  <a:pt x="735326" y="75890"/>
                </a:moveTo>
                <a:cubicBezTo>
                  <a:pt x="374536" y="75890"/>
                  <a:pt x="72747" y="739167"/>
                  <a:pt x="72747" y="1107682"/>
                </a:cubicBezTo>
                <a:cubicBezTo>
                  <a:pt x="72747" y="1476198"/>
                  <a:pt x="365226" y="1774940"/>
                  <a:pt x="726016" y="1774940"/>
                </a:cubicBezTo>
                <a:cubicBezTo>
                  <a:pt x="1086806" y="1774940"/>
                  <a:pt x="1379285" y="1476198"/>
                  <a:pt x="1379285" y="1107682"/>
                </a:cubicBezTo>
                <a:cubicBezTo>
                  <a:pt x="1379285" y="739167"/>
                  <a:pt x="1096116" y="75890"/>
                  <a:pt x="735326" y="75890"/>
                </a:cubicBezTo>
                <a:close/>
                <a:moveTo>
                  <a:pt x="736363" y="0"/>
                </a:moveTo>
                <a:cubicBezTo>
                  <a:pt x="1137330" y="0"/>
                  <a:pt x="1452032" y="721685"/>
                  <a:pt x="1452032" y="1122652"/>
                </a:cubicBezTo>
                <a:cubicBezTo>
                  <a:pt x="1452032" y="1523619"/>
                  <a:pt x="1126983" y="1848668"/>
                  <a:pt x="726016" y="1848668"/>
                </a:cubicBezTo>
                <a:cubicBezTo>
                  <a:pt x="325049" y="1848668"/>
                  <a:pt x="0" y="1523619"/>
                  <a:pt x="0" y="1122652"/>
                </a:cubicBezTo>
                <a:cubicBezTo>
                  <a:pt x="0" y="721685"/>
                  <a:pt x="335395" y="0"/>
                  <a:pt x="736363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89000"/>
                </a:schemeClr>
              </a:gs>
              <a:gs pos="97000">
                <a:schemeClr val="accent2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楕円 3">
            <a:extLst>
              <a:ext uri="{FF2B5EF4-FFF2-40B4-BE49-F238E27FC236}">
                <a16:creationId xmlns:a16="http://schemas.microsoft.com/office/drawing/2014/main" id="{7DFAE2B5-9469-4504-A72C-A2E17F1B8660}"/>
              </a:ext>
            </a:extLst>
          </p:cNvPr>
          <p:cNvSpPr/>
          <p:nvPr/>
        </p:nvSpPr>
        <p:spPr>
          <a:xfrm>
            <a:off x="1036007" y="4132626"/>
            <a:ext cx="1956603" cy="2147150"/>
          </a:xfrm>
          <a:custGeom>
            <a:avLst/>
            <a:gdLst>
              <a:gd name="connsiteX0" fmla="*/ 0 w 1716656"/>
              <a:gd name="connsiteY0" fmla="*/ 858328 h 1716656"/>
              <a:gd name="connsiteX1" fmla="*/ 858328 w 1716656"/>
              <a:gd name="connsiteY1" fmla="*/ 0 h 1716656"/>
              <a:gd name="connsiteX2" fmla="*/ 1716656 w 1716656"/>
              <a:gd name="connsiteY2" fmla="*/ 858328 h 1716656"/>
              <a:gd name="connsiteX3" fmla="*/ 858328 w 1716656"/>
              <a:gd name="connsiteY3" fmla="*/ 1716656 h 1716656"/>
              <a:gd name="connsiteX4" fmla="*/ 0 w 1716656"/>
              <a:gd name="connsiteY4" fmla="*/ 858328 h 1716656"/>
              <a:gd name="connsiteX0" fmla="*/ 0 w 1716656"/>
              <a:gd name="connsiteY0" fmla="*/ 858328 h 1716656"/>
              <a:gd name="connsiteX1" fmla="*/ 858328 w 1716656"/>
              <a:gd name="connsiteY1" fmla="*/ 0 h 1716656"/>
              <a:gd name="connsiteX2" fmla="*/ 1716656 w 1716656"/>
              <a:gd name="connsiteY2" fmla="*/ 858328 h 1716656"/>
              <a:gd name="connsiteX3" fmla="*/ 858328 w 1716656"/>
              <a:gd name="connsiteY3" fmla="*/ 1716656 h 1716656"/>
              <a:gd name="connsiteX4" fmla="*/ 0 w 1716656"/>
              <a:gd name="connsiteY4" fmla="*/ 858328 h 1716656"/>
              <a:gd name="connsiteX0" fmla="*/ 0 w 1716656"/>
              <a:gd name="connsiteY0" fmla="*/ 858328 h 1716656"/>
              <a:gd name="connsiteX1" fmla="*/ 858328 w 1716656"/>
              <a:gd name="connsiteY1" fmla="*/ 0 h 1716656"/>
              <a:gd name="connsiteX2" fmla="*/ 1716656 w 1716656"/>
              <a:gd name="connsiteY2" fmla="*/ 858328 h 1716656"/>
              <a:gd name="connsiteX3" fmla="*/ 858328 w 1716656"/>
              <a:gd name="connsiteY3" fmla="*/ 1716656 h 1716656"/>
              <a:gd name="connsiteX4" fmla="*/ 0 w 1716656"/>
              <a:gd name="connsiteY4" fmla="*/ 858328 h 1716656"/>
              <a:gd name="connsiteX0" fmla="*/ 0 w 1716656"/>
              <a:gd name="connsiteY0" fmla="*/ 858328 h 1716656"/>
              <a:gd name="connsiteX1" fmla="*/ 858328 w 1716656"/>
              <a:gd name="connsiteY1" fmla="*/ 0 h 1716656"/>
              <a:gd name="connsiteX2" fmla="*/ 1716656 w 1716656"/>
              <a:gd name="connsiteY2" fmla="*/ 858328 h 1716656"/>
              <a:gd name="connsiteX3" fmla="*/ 858328 w 1716656"/>
              <a:gd name="connsiteY3" fmla="*/ 1716656 h 1716656"/>
              <a:gd name="connsiteX4" fmla="*/ 0 w 1716656"/>
              <a:gd name="connsiteY4" fmla="*/ 858328 h 1716656"/>
              <a:gd name="connsiteX0" fmla="*/ 0 w 1716656"/>
              <a:gd name="connsiteY0" fmla="*/ 1025508 h 1883836"/>
              <a:gd name="connsiteX1" fmla="*/ 862405 w 1716656"/>
              <a:gd name="connsiteY1" fmla="*/ 0 h 1883836"/>
              <a:gd name="connsiteX2" fmla="*/ 1716656 w 1716656"/>
              <a:gd name="connsiteY2" fmla="*/ 1025508 h 1883836"/>
              <a:gd name="connsiteX3" fmla="*/ 858328 w 1716656"/>
              <a:gd name="connsiteY3" fmla="*/ 1883836 h 1883836"/>
              <a:gd name="connsiteX4" fmla="*/ 0 w 1716656"/>
              <a:gd name="connsiteY4" fmla="*/ 1025508 h 1883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16656" h="1883836">
                <a:moveTo>
                  <a:pt x="0" y="1025508"/>
                </a:moveTo>
                <a:cubicBezTo>
                  <a:pt x="0" y="551467"/>
                  <a:pt x="388364" y="0"/>
                  <a:pt x="862405" y="0"/>
                </a:cubicBezTo>
                <a:cubicBezTo>
                  <a:pt x="1336446" y="0"/>
                  <a:pt x="1716656" y="551467"/>
                  <a:pt x="1716656" y="1025508"/>
                </a:cubicBezTo>
                <a:cubicBezTo>
                  <a:pt x="1716656" y="1499549"/>
                  <a:pt x="1332369" y="1883836"/>
                  <a:pt x="858328" y="1883836"/>
                </a:cubicBezTo>
                <a:cubicBezTo>
                  <a:pt x="384287" y="1883836"/>
                  <a:pt x="0" y="1499549"/>
                  <a:pt x="0" y="1025508"/>
                </a:cubicBezTo>
                <a:close/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" name="楕円 3">
            <a:extLst>
              <a:ext uri="{FF2B5EF4-FFF2-40B4-BE49-F238E27FC236}">
                <a16:creationId xmlns:a16="http://schemas.microsoft.com/office/drawing/2014/main" id="{87FC832E-B121-4F5D-B83C-78965C857157}"/>
              </a:ext>
            </a:extLst>
          </p:cNvPr>
          <p:cNvSpPr/>
          <p:nvPr/>
        </p:nvSpPr>
        <p:spPr>
          <a:xfrm>
            <a:off x="4005124" y="3998115"/>
            <a:ext cx="1956602" cy="2328402"/>
          </a:xfrm>
          <a:custGeom>
            <a:avLst/>
            <a:gdLst>
              <a:gd name="connsiteX0" fmla="*/ 0 w 1716656"/>
              <a:gd name="connsiteY0" fmla="*/ 858328 h 1716656"/>
              <a:gd name="connsiteX1" fmla="*/ 858328 w 1716656"/>
              <a:gd name="connsiteY1" fmla="*/ 0 h 1716656"/>
              <a:gd name="connsiteX2" fmla="*/ 1716656 w 1716656"/>
              <a:gd name="connsiteY2" fmla="*/ 858328 h 1716656"/>
              <a:gd name="connsiteX3" fmla="*/ 858328 w 1716656"/>
              <a:gd name="connsiteY3" fmla="*/ 1716656 h 1716656"/>
              <a:gd name="connsiteX4" fmla="*/ 0 w 1716656"/>
              <a:gd name="connsiteY4" fmla="*/ 858328 h 1716656"/>
              <a:gd name="connsiteX0" fmla="*/ 0 w 1716656"/>
              <a:gd name="connsiteY0" fmla="*/ 858328 h 1716656"/>
              <a:gd name="connsiteX1" fmla="*/ 858328 w 1716656"/>
              <a:gd name="connsiteY1" fmla="*/ 0 h 1716656"/>
              <a:gd name="connsiteX2" fmla="*/ 1716656 w 1716656"/>
              <a:gd name="connsiteY2" fmla="*/ 858328 h 1716656"/>
              <a:gd name="connsiteX3" fmla="*/ 858328 w 1716656"/>
              <a:gd name="connsiteY3" fmla="*/ 1716656 h 1716656"/>
              <a:gd name="connsiteX4" fmla="*/ 0 w 1716656"/>
              <a:gd name="connsiteY4" fmla="*/ 858328 h 1716656"/>
              <a:gd name="connsiteX0" fmla="*/ 0 w 1716656"/>
              <a:gd name="connsiteY0" fmla="*/ 858328 h 1716656"/>
              <a:gd name="connsiteX1" fmla="*/ 858328 w 1716656"/>
              <a:gd name="connsiteY1" fmla="*/ 0 h 1716656"/>
              <a:gd name="connsiteX2" fmla="*/ 1716656 w 1716656"/>
              <a:gd name="connsiteY2" fmla="*/ 858328 h 1716656"/>
              <a:gd name="connsiteX3" fmla="*/ 858328 w 1716656"/>
              <a:gd name="connsiteY3" fmla="*/ 1716656 h 1716656"/>
              <a:gd name="connsiteX4" fmla="*/ 0 w 1716656"/>
              <a:gd name="connsiteY4" fmla="*/ 858328 h 1716656"/>
              <a:gd name="connsiteX0" fmla="*/ 0 w 1716656"/>
              <a:gd name="connsiteY0" fmla="*/ 858328 h 1716656"/>
              <a:gd name="connsiteX1" fmla="*/ 858328 w 1716656"/>
              <a:gd name="connsiteY1" fmla="*/ 0 h 1716656"/>
              <a:gd name="connsiteX2" fmla="*/ 1716656 w 1716656"/>
              <a:gd name="connsiteY2" fmla="*/ 858328 h 1716656"/>
              <a:gd name="connsiteX3" fmla="*/ 858328 w 1716656"/>
              <a:gd name="connsiteY3" fmla="*/ 1716656 h 1716656"/>
              <a:gd name="connsiteX4" fmla="*/ 0 w 1716656"/>
              <a:gd name="connsiteY4" fmla="*/ 858328 h 1716656"/>
              <a:gd name="connsiteX0" fmla="*/ 0 w 1716656"/>
              <a:gd name="connsiteY0" fmla="*/ 1025508 h 1883836"/>
              <a:gd name="connsiteX1" fmla="*/ 862405 w 1716656"/>
              <a:gd name="connsiteY1" fmla="*/ 0 h 1883836"/>
              <a:gd name="connsiteX2" fmla="*/ 1716656 w 1716656"/>
              <a:gd name="connsiteY2" fmla="*/ 1025508 h 1883836"/>
              <a:gd name="connsiteX3" fmla="*/ 858328 w 1716656"/>
              <a:gd name="connsiteY3" fmla="*/ 1883836 h 1883836"/>
              <a:gd name="connsiteX4" fmla="*/ 0 w 1716656"/>
              <a:gd name="connsiteY4" fmla="*/ 1025508 h 1883836"/>
              <a:gd name="connsiteX0" fmla="*/ 0 w 1716656"/>
              <a:gd name="connsiteY0" fmla="*/ 1184533 h 2042861"/>
              <a:gd name="connsiteX1" fmla="*/ 870560 w 1716656"/>
              <a:gd name="connsiteY1" fmla="*/ 0 h 2042861"/>
              <a:gd name="connsiteX2" fmla="*/ 1716656 w 1716656"/>
              <a:gd name="connsiteY2" fmla="*/ 1184533 h 2042861"/>
              <a:gd name="connsiteX3" fmla="*/ 858328 w 1716656"/>
              <a:gd name="connsiteY3" fmla="*/ 2042861 h 2042861"/>
              <a:gd name="connsiteX4" fmla="*/ 0 w 1716656"/>
              <a:gd name="connsiteY4" fmla="*/ 1184533 h 2042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16656" h="2042861">
                <a:moveTo>
                  <a:pt x="0" y="1184533"/>
                </a:moveTo>
                <a:cubicBezTo>
                  <a:pt x="0" y="710492"/>
                  <a:pt x="396519" y="0"/>
                  <a:pt x="870560" y="0"/>
                </a:cubicBezTo>
                <a:cubicBezTo>
                  <a:pt x="1344601" y="0"/>
                  <a:pt x="1716656" y="710492"/>
                  <a:pt x="1716656" y="1184533"/>
                </a:cubicBezTo>
                <a:cubicBezTo>
                  <a:pt x="1716656" y="1658574"/>
                  <a:pt x="1332369" y="2042861"/>
                  <a:pt x="858328" y="2042861"/>
                </a:cubicBezTo>
                <a:cubicBezTo>
                  <a:pt x="384287" y="2042861"/>
                  <a:pt x="0" y="1658574"/>
                  <a:pt x="0" y="1184533"/>
                </a:cubicBezTo>
                <a:close/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楕円 3">
            <a:extLst>
              <a:ext uri="{FF2B5EF4-FFF2-40B4-BE49-F238E27FC236}">
                <a16:creationId xmlns:a16="http://schemas.microsoft.com/office/drawing/2014/main" id="{B09B7D07-B766-4635-9430-E78FB1DAA653}"/>
              </a:ext>
            </a:extLst>
          </p:cNvPr>
          <p:cNvSpPr/>
          <p:nvPr/>
        </p:nvSpPr>
        <p:spPr>
          <a:xfrm>
            <a:off x="6936136" y="3877399"/>
            <a:ext cx="1956601" cy="2491065"/>
          </a:xfrm>
          <a:custGeom>
            <a:avLst/>
            <a:gdLst>
              <a:gd name="connsiteX0" fmla="*/ 0 w 1716656"/>
              <a:gd name="connsiteY0" fmla="*/ 858328 h 1716656"/>
              <a:gd name="connsiteX1" fmla="*/ 858328 w 1716656"/>
              <a:gd name="connsiteY1" fmla="*/ 0 h 1716656"/>
              <a:gd name="connsiteX2" fmla="*/ 1716656 w 1716656"/>
              <a:gd name="connsiteY2" fmla="*/ 858328 h 1716656"/>
              <a:gd name="connsiteX3" fmla="*/ 858328 w 1716656"/>
              <a:gd name="connsiteY3" fmla="*/ 1716656 h 1716656"/>
              <a:gd name="connsiteX4" fmla="*/ 0 w 1716656"/>
              <a:gd name="connsiteY4" fmla="*/ 858328 h 1716656"/>
              <a:gd name="connsiteX0" fmla="*/ 0 w 1716656"/>
              <a:gd name="connsiteY0" fmla="*/ 858328 h 1716656"/>
              <a:gd name="connsiteX1" fmla="*/ 858328 w 1716656"/>
              <a:gd name="connsiteY1" fmla="*/ 0 h 1716656"/>
              <a:gd name="connsiteX2" fmla="*/ 1716656 w 1716656"/>
              <a:gd name="connsiteY2" fmla="*/ 858328 h 1716656"/>
              <a:gd name="connsiteX3" fmla="*/ 858328 w 1716656"/>
              <a:gd name="connsiteY3" fmla="*/ 1716656 h 1716656"/>
              <a:gd name="connsiteX4" fmla="*/ 0 w 1716656"/>
              <a:gd name="connsiteY4" fmla="*/ 858328 h 1716656"/>
              <a:gd name="connsiteX0" fmla="*/ 0 w 1716656"/>
              <a:gd name="connsiteY0" fmla="*/ 858328 h 1716656"/>
              <a:gd name="connsiteX1" fmla="*/ 858328 w 1716656"/>
              <a:gd name="connsiteY1" fmla="*/ 0 h 1716656"/>
              <a:gd name="connsiteX2" fmla="*/ 1716656 w 1716656"/>
              <a:gd name="connsiteY2" fmla="*/ 858328 h 1716656"/>
              <a:gd name="connsiteX3" fmla="*/ 858328 w 1716656"/>
              <a:gd name="connsiteY3" fmla="*/ 1716656 h 1716656"/>
              <a:gd name="connsiteX4" fmla="*/ 0 w 1716656"/>
              <a:gd name="connsiteY4" fmla="*/ 858328 h 1716656"/>
              <a:gd name="connsiteX0" fmla="*/ 0 w 1716656"/>
              <a:gd name="connsiteY0" fmla="*/ 858328 h 1716656"/>
              <a:gd name="connsiteX1" fmla="*/ 858328 w 1716656"/>
              <a:gd name="connsiteY1" fmla="*/ 0 h 1716656"/>
              <a:gd name="connsiteX2" fmla="*/ 1716656 w 1716656"/>
              <a:gd name="connsiteY2" fmla="*/ 858328 h 1716656"/>
              <a:gd name="connsiteX3" fmla="*/ 858328 w 1716656"/>
              <a:gd name="connsiteY3" fmla="*/ 1716656 h 1716656"/>
              <a:gd name="connsiteX4" fmla="*/ 0 w 1716656"/>
              <a:gd name="connsiteY4" fmla="*/ 858328 h 1716656"/>
              <a:gd name="connsiteX0" fmla="*/ 0 w 1716656"/>
              <a:gd name="connsiteY0" fmla="*/ 1025508 h 1883836"/>
              <a:gd name="connsiteX1" fmla="*/ 862405 w 1716656"/>
              <a:gd name="connsiteY1" fmla="*/ 0 h 1883836"/>
              <a:gd name="connsiteX2" fmla="*/ 1716656 w 1716656"/>
              <a:gd name="connsiteY2" fmla="*/ 1025508 h 1883836"/>
              <a:gd name="connsiteX3" fmla="*/ 858328 w 1716656"/>
              <a:gd name="connsiteY3" fmla="*/ 1883836 h 1883836"/>
              <a:gd name="connsiteX4" fmla="*/ 0 w 1716656"/>
              <a:gd name="connsiteY4" fmla="*/ 1025508 h 1883836"/>
              <a:gd name="connsiteX0" fmla="*/ 0 w 1716656"/>
              <a:gd name="connsiteY0" fmla="*/ 1184533 h 2042861"/>
              <a:gd name="connsiteX1" fmla="*/ 870560 w 1716656"/>
              <a:gd name="connsiteY1" fmla="*/ 0 h 2042861"/>
              <a:gd name="connsiteX2" fmla="*/ 1716656 w 1716656"/>
              <a:gd name="connsiteY2" fmla="*/ 1184533 h 2042861"/>
              <a:gd name="connsiteX3" fmla="*/ 858328 w 1716656"/>
              <a:gd name="connsiteY3" fmla="*/ 2042861 h 2042861"/>
              <a:gd name="connsiteX4" fmla="*/ 0 w 1716656"/>
              <a:gd name="connsiteY4" fmla="*/ 1184533 h 2042861"/>
              <a:gd name="connsiteX0" fmla="*/ 0 w 1716656"/>
              <a:gd name="connsiteY0" fmla="*/ 1327248 h 2185576"/>
              <a:gd name="connsiteX1" fmla="*/ 870560 w 1716656"/>
              <a:gd name="connsiteY1" fmla="*/ 0 h 2185576"/>
              <a:gd name="connsiteX2" fmla="*/ 1716656 w 1716656"/>
              <a:gd name="connsiteY2" fmla="*/ 1327248 h 2185576"/>
              <a:gd name="connsiteX3" fmla="*/ 858328 w 1716656"/>
              <a:gd name="connsiteY3" fmla="*/ 2185576 h 2185576"/>
              <a:gd name="connsiteX4" fmla="*/ 0 w 1716656"/>
              <a:gd name="connsiteY4" fmla="*/ 1327248 h 2185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16656" h="2185576">
                <a:moveTo>
                  <a:pt x="0" y="1327248"/>
                </a:moveTo>
                <a:cubicBezTo>
                  <a:pt x="0" y="853207"/>
                  <a:pt x="396519" y="0"/>
                  <a:pt x="870560" y="0"/>
                </a:cubicBezTo>
                <a:cubicBezTo>
                  <a:pt x="1344601" y="0"/>
                  <a:pt x="1716656" y="853207"/>
                  <a:pt x="1716656" y="1327248"/>
                </a:cubicBezTo>
                <a:cubicBezTo>
                  <a:pt x="1716656" y="1801289"/>
                  <a:pt x="1332369" y="2185576"/>
                  <a:pt x="858328" y="2185576"/>
                </a:cubicBezTo>
                <a:cubicBezTo>
                  <a:pt x="384287" y="2185576"/>
                  <a:pt x="0" y="1801289"/>
                  <a:pt x="0" y="1327248"/>
                </a:cubicBezTo>
                <a:close/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FF6C6FA0-55E6-47CF-A3AE-0136EC532551}"/>
              </a:ext>
            </a:extLst>
          </p:cNvPr>
          <p:cNvSpPr/>
          <p:nvPr/>
        </p:nvSpPr>
        <p:spPr>
          <a:xfrm>
            <a:off x="1036007" y="1210132"/>
            <a:ext cx="1956603" cy="2147150"/>
          </a:xfrm>
          <a:custGeom>
            <a:avLst/>
            <a:gdLst>
              <a:gd name="connsiteX0" fmla="*/ 729120 w 1452033"/>
              <a:gd name="connsiteY0" fmla="*/ 67305 h 1593442"/>
              <a:gd name="connsiteX1" fmla="*/ 72747 w 1452033"/>
              <a:gd name="connsiteY1" fmla="*/ 864527 h 1593442"/>
              <a:gd name="connsiteX2" fmla="*/ 726017 w 1452033"/>
              <a:gd name="connsiteY2" fmla="*/ 1531785 h 1593442"/>
              <a:gd name="connsiteX3" fmla="*/ 1379287 w 1452033"/>
              <a:gd name="connsiteY3" fmla="*/ 864527 h 1593442"/>
              <a:gd name="connsiteX4" fmla="*/ 729120 w 1452033"/>
              <a:gd name="connsiteY4" fmla="*/ 67305 h 1593442"/>
              <a:gd name="connsiteX5" fmla="*/ 729465 w 1452033"/>
              <a:gd name="connsiteY5" fmla="*/ 0 h 1593442"/>
              <a:gd name="connsiteX6" fmla="*/ 1452033 w 1452033"/>
              <a:gd name="connsiteY6" fmla="*/ 867426 h 1593442"/>
              <a:gd name="connsiteX7" fmla="*/ 726017 w 1452033"/>
              <a:gd name="connsiteY7" fmla="*/ 1593442 h 1593442"/>
              <a:gd name="connsiteX8" fmla="*/ 0 w 1452033"/>
              <a:gd name="connsiteY8" fmla="*/ 867426 h 1593442"/>
              <a:gd name="connsiteX9" fmla="*/ 729465 w 1452033"/>
              <a:gd name="connsiteY9" fmla="*/ 0 h 1593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452033" h="1593442">
                <a:moveTo>
                  <a:pt x="729120" y="67305"/>
                </a:moveTo>
                <a:cubicBezTo>
                  <a:pt x="368329" y="67305"/>
                  <a:pt x="72747" y="496011"/>
                  <a:pt x="72747" y="864527"/>
                </a:cubicBezTo>
                <a:cubicBezTo>
                  <a:pt x="72747" y="1233043"/>
                  <a:pt x="365226" y="1531785"/>
                  <a:pt x="726017" y="1531785"/>
                </a:cubicBezTo>
                <a:cubicBezTo>
                  <a:pt x="1086808" y="1531785"/>
                  <a:pt x="1379287" y="1233043"/>
                  <a:pt x="1379287" y="864527"/>
                </a:cubicBezTo>
                <a:cubicBezTo>
                  <a:pt x="1379287" y="496011"/>
                  <a:pt x="1089911" y="67305"/>
                  <a:pt x="729120" y="67305"/>
                </a:cubicBezTo>
                <a:close/>
                <a:moveTo>
                  <a:pt x="729465" y="0"/>
                </a:moveTo>
                <a:cubicBezTo>
                  <a:pt x="1130433" y="0"/>
                  <a:pt x="1452033" y="466458"/>
                  <a:pt x="1452033" y="867426"/>
                </a:cubicBezTo>
                <a:cubicBezTo>
                  <a:pt x="1452033" y="1268393"/>
                  <a:pt x="1126984" y="1593442"/>
                  <a:pt x="726017" y="1593442"/>
                </a:cubicBezTo>
                <a:cubicBezTo>
                  <a:pt x="325049" y="1593442"/>
                  <a:pt x="0" y="1268393"/>
                  <a:pt x="0" y="867426"/>
                </a:cubicBezTo>
                <a:cubicBezTo>
                  <a:pt x="0" y="466458"/>
                  <a:pt x="328498" y="0"/>
                  <a:pt x="729465" y="0"/>
                </a:cubicBezTo>
                <a:close/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1" name="フリーフォーム: 図形 10">
            <a:extLst>
              <a:ext uri="{FF2B5EF4-FFF2-40B4-BE49-F238E27FC236}">
                <a16:creationId xmlns:a16="http://schemas.microsoft.com/office/drawing/2014/main" id="{632D15C2-441E-4D2F-9ED9-F60B60192157}"/>
              </a:ext>
            </a:extLst>
          </p:cNvPr>
          <p:cNvSpPr/>
          <p:nvPr/>
        </p:nvSpPr>
        <p:spPr>
          <a:xfrm>
            <a:off x="4005124" y="1075621"/>
            <a:ext cx="1956602" cy="2328402"/>
          </a:xfrm>
          <a:custGeom>
            <a:avLst/>
            <a:gdLst>
              <a:gd name="connsiteX0" fmla="*/ 735327 w 1452033"/>
              <a:gd name="connsiteY0" fmla="*/ 71830 h 1727953"/>
              <a:gd name="connsiteX1" fmla="*/ 72747 w 1452033"/>
              <a:gd name="connsiteY1" fmla="*/ 992677 h 1727953"/>
              <a:gd name="connsiteX2" fmla="*/ 726017 w 1452033"/>
              <a:gd name="connsiteY2" fmla="*/ 1659935 h 1727953"/>
              <a:gd name="connsiteX3" fmla="*/ 1379287 w 1452033"/>
              <a:gd name="connsiteY3" fmla="*/ 992677 h 1727953"/>
              <a:gd name="connsiteX4" fmla="*/ 735327 w 1452033"/>
              <a:gd name="connsiteY4" fmla="*/ 71830 h 1727953"/>
              <a:gd name="connsiteX5" fmla="*/ 736363 w 1452033"/>
              <a:gd name="connsiteY5" fmla="*/ 0 h 1727953"/>
              <a:gd name="connsiteX6" fmla="*/ 1452033 w 1452033"/>
              <a:gd name="connsiteY6" fmla="*/ 1001937 h 1727953"/>
              <a:gd name="connsiteX7" fmla="*/ 726017 w 1452033"/>
              <a:gd name="connsiteY7" fmla="*/ 1727953 h 1727953"/>
              <a:gd name="connsiteX8" fmla="*/ 0 w 1452033"/>
              <a:gd name="connsiteY8" fmla="*/ 1001937 h 1727953"/>
              <a:gd name="connsiteX9" fmla="*/ 736363 w 1452033"/>
              <a:gd name="connsiteY9" fmla="*/ 0 h 1727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452033" h="1727953">
                <a:moveTo>
                  <a:pt x="735327" y="71830"/>
                </a:moveTo>
                <a:cubicBezTo>
                  <a:pt x="374536" y="71830"/>
                  <a:pt x="72747" y="624161"/>
                  <a:pt x="72747" y="992677"/>
                </a:cubicBezTo>
                <a:cubicBezTo>
                  <a:pt x="72747" y="1361193"/>
                  <a:pt x="365226" y="1659935"/>
                  <a:pt x="726017" y="1659935"/>
                </a:cubicBezTo>
                <a:cubicBezTo>
                  <a:pt x="1086808" y="1659935"/>
                  <a:pt x="1379287" y="1361193"/>
                  <a:pt x="1379287" y="992677"/>
                </a:cubicBezTo>
                <a:cubicBezTo>
                  <a:pt x="1379287" y="624161"/>
                  <a:pt x="1096118" y="71830"/>
                  <a:pt x="735327" y="71830"/>
                </a:cubicBezTo>
                <a:close/>
                <a:moveTo>
                  <a:pt x="736363" y="0"/>
                </a:moveTo>
                <a:cubicBezTo>
                  <a:pt x="1137331" y="0"/>
                  <a:pt x="1452033" y="600969"/>
                  <a:pt x="1452033" y="1001937"/>
                </a:cubicBezTo>
                <a:cubicBezTo>
                  <a:pt x="1452033" y="1402904"/>
                  <a:pt x="1126984" y="1727953"/>
                  <a:pt x="726017" y="1727953"/>
                </a:cubicBezTo>
                <a:cubicBezTo>
                  <a:pt x="325049" y="1727953"/>
                  <a:pt x="0" y="1402904"/>
                  <a:pt x="0" y="1001937"/>
                </a:cubicBezTo>
                <a:cubicBezTo>
                  <a:pt x="0" y="600969"/>
                  <a:pt x="335396" y="0"/>
                  <a:pt x="736363" y="0"/>
                </a:cubicBezTo>
                <a:close/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BE9630F1-31F3-4A6B-8007-01DD3437420A}"/>
              </a:ext>
            </a:extLst>
          </p:cNvPr>
          <p:cNvSpPr/>
          <p:nvPr/>
        </p:nvSpPr>
        <p:spPr>
          <a:xfrm>
            <a:off x="6936136" y="954905"/>
            <a:ext cx="1956601" cy="2491065"/>
          </a:xfrm>
          <a:custGeom>
            <a:avLst/>
            <a:gdLst>
              <a:gd name="connsiteX0" fmla="*/ 735326 w 1452032"/>
              <a:gd name="connsiteY0" fmla="*/ 75890 h 1848668"/>
              <a:gd name="connsiteX1" fmla="*/ 72747 w 1452032"/>
              <a:gd name="connsiteY1" fmla="*/ 1107682 h 1848668"/>
              <a:gd name="connsiteX2" fmla="*/ 726016 w 1452032"/>
              <a:gd name="connsiteY2" fmla="*/ 1774940 h 1848668"/>
              <a:gd name="connsiteX3" fmla="*/ 1379285 w 1452032"/>
              <a:gd name="connsiteY3" fmla="*/ 1107682 h 1848668"/>
              <a:gd name="connsiteX4" fmla="*/ 735326 w 1452032"/>
              <a:gd name="connsiteY4" fmla="*/ 75890 h 1848668"/>
              <a:gd name="connsiteX5" fmla="*/ 736363 w 1452032"/>
              <a:gd name="connsiteY5" fmla="*/ 0 h 1848668"/>
              <a:gd name="connsiteX6" fmla="*/ 1452032 w 1452032"/>
              <a:gd name="connsiteY6" fmla="*/ 1122652 h 1848668"/>
              <a:gd name="connsiteX7" fmla="*/ 726016 w 1452032"/>
              <a:gd name="connsiteY7" fmla="*/ 1848668 h 1848668"/>
              <a:gd name="connsiteX8" fmla="*/ 0 w 1452032"/>
              <a:gd name="connsiteY8" fmla="*/ 1122652 h 1848668"/>
              <a:gd name="connsiteX9" fmla="*/ 736363 w 1452032"/>
              <a:gd name="connsiteY9" fmla="*/ 0 h 1848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452032" h="1848668">
                <a:moveTo>
                  <a:pt x="735326" y="75890"/>
                </a:moveTo>
                <a:cubicBezTo>
                  <a:pt x="374536" y="75890"/>
                  <a:pt x="72747" y="739167"/>
                  <a:pt x="72747" y="1107682"/>
                </a:cubicBezTo>
                <a:cubicBezTo>
                  <a:pt x="72747" y="1476198"/>
                  <a:pt x="365226" y="1774940"/>
                  <a:pt x="726016" y="1774940"/>
                </a:cubicBezTo>
                <a:cubicBezTo>
                  <a:pt x="1086806" y="1774940"/>
                  <a:pt x="1379285" y="1476198"/>
                  <a:pt x="1379285" y="1107682"/>
                </a:cubicBezTo>
                <a:cubicBezTo>
                  <a:pt x="1379285" y="739167"/>
                  <a:pt x="1096116" y="75890"/>
                  <a:pt x="735326" y="75890"/>
                </a:cubicBezTo>
                <a:close/>
                <a:moveTo>
                  <a:pt x="736363" y="0"/>
                </a:moveTo>
                <a:cubicBezTo>
                  <a:pt x="1137330" y="0"/>
                  <a:pt x="1452032" y="721685"/>
                  <a:pt x="1452032" y="1122652"/>
                </a:cubicBezTo>
                <a:cubicBezTo>
                  <a:pt x="1452032" y="1523619"/>
                  <a:pt x="1126983" y="1848668"/>
                  <a:pt x="726016" y="1848668"/>
                </a:cubicBezTo>
                <a:cubicBezTo>
                  <a:pt x="325049" y="1848668"/>
                  <a:pt x="0" y="1523619"/>
                  <a:pt x="0" y="1122652"/>
                </a:cubicBezTo>
                <a:cubicBezTo>
                  <a:pt x="0" y="721685"/>
                  <a:pt x="335395" y="0"/>
                  <a:pt x="736363" y="0"/>
                </a:cubicBezTo>
                <a:close/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pptxe57_卵型の図形</dc:title>
  <dc:subject>pptxe57_卵型の図形</dc:subject>
  <dc:creator>でじけろお</dc:creator>
  <cp:revision>1</cp:revision>
  <dcterms:created xsi:type="dcterms:W3CDTF">2018-05-20T00:31:01Z</dcterms:created>
  <dcterms:modified xsi:type="dcterms:W3CDTF">2020-08-30T02:55:12Z</dcterms:modified>
  <cp:version>1</cp:version>
</cp:coreProperties>
</file>